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14.01.2022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eCj7iulp4A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ENGLISH FOR SPECIFIC PURPOSES (</a:t>
            </a:r>
            <a:r>
              <a:rPr lang="en-US" dirty="0" err="1"/>
              <a:t>esp</a:t>
            </a:r>
            <a:r>
              <a:rPr lang="en-US" dirty="0"/>
              <a:t>)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E06AA-5106-492A-ABCC-16505A35F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English for Specific Purposes">
            <a:hlinkClick r:id="" action="ppaction://media"/>
            <a:extLst>
              <a:ext uri="{FF2B5EF4-FFF2-40B4-BE49-F238E27FC236}">
                <a16:creationId xmlns:a16="http://schemas.microsoft.com/office/drawing/2014/main" id="{C8E35AAA-DFCB-41A9-9053-DBCEAFA1C36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47351" y="428368"/>
            <a:ext cx="10100060" cy="607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0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37</TotalTime>
  <Words>7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ENGLISH FOR SPECIFIC PURPOSES (esp)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6</cp:revision>
  <dcterms:created xsi:type="dcterms:W3CDTF">2021-10-24T17:00:06Z</dcterms:created>
  <dcterms:modified xsi:type="dcterms:W3CDTF">2022-01-14T06:28:06Z</dcterms:modified>
</cp:coreProperties>
</file>